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0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2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4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0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9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1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8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AC4B-35E7-4C7F-9F93-56A47331E8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A0FE-8173-4F65-BF8D-978B8DFA2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4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Муниципальное бюджетное общеобразовательное  учреждение</a:t>
            </a: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«Основная  общеобразовательная школа» д. Калининская</a:t>
            </a: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Прилузского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района Республики Коми</a:t>
            </a: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Путеводитель по деревне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Калининская.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Исследовательская работа 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по  социально – педагогическому направлению.</a:t>
            </a:r>
            <a:b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Автор: Захарова</a:t>
            </a:r>
            <a:b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Ксения Руслановна,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обучающаяся 3 класса 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                                                              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Руководитель: Беляева    Лидия Михайловна,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 smtClean="0">
                <a:ea typeface="Calibri"/>
                <a:cs typeface="Times New Roman"/>
              </a:rPr>
              <a:t>                     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учитель начальных классов.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ea typeface="Calibri"/>
                <a:cs typeface="Times New Roman"/>
              </a:rPr>
              <a:t>	</a:t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050" dirty="0" smtClean="0">
                <a:ea typeface="Calibri"/>
                <a:cs typeface="Times New Roman"/>
              </a:rPr>
              <a:t/>
            </a:r>
            <a:br>
              <a:rPr lang="ru-RU" sz="1050" dirty="0" smtClean="0"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 flipV="1">
            <a:off x="7956376" y="6237311"/>
            <a:ext cx="288032" cy="360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4648200" y="6237311"/>
            <a:ext cx="139824" cy="4320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5832648" cy="254888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Путеводитель представляем,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Свою деревню изучаем.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Много прекрасных мест в ней,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Нет деревни нашей родней.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Picture 4" descr="IMG_284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09864" y="4005064"/>
            <a:ext cx="4038600" cy="226814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855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26208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Через речку Луза мост стоит,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 Объячевом он нас объединит.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Среди деревни высокая  сосна,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Крепостью удивляет она.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(Мост был построен в 1980 году.)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3" descr="F:\Новая папка\DSC0114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358342" cy="3142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410944" cy="21888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Клуб деревни – это гордость и честь,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Здесь и библиотека есть.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(Построен в 1958 году силами жителей деревни.)      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4" descr="IMG_1595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31723"/>
          <a:stretch>
            <a:fillRect/>
          </a:stretch>
        </p:blipFill>
        <p:spPr bwMode="auto">
          <a:xfrm>
            <a:off x="4350623" y="3501008"/>
            <a:ext cx="4385653" cy="29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Людмила Васильевна\Desktop\ФОТКИ С  ТЕЛЕФОНА ОКТЯБРЬ 2015\Фото2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280592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203032" cy="21168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 вот магазины продуктовые,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Нам любые товары предложить готовые.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(Магазин «Калинушка». Дата открытия 2010 год.)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7" descr="IMG_3388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04456" cy="230425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293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50904" cy="233285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Новое здание – это ФАП,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Каждый полечиться здесь рад.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(Построен в 2007 году.)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8" descr="IMG_337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33" y="3926841"/>
            <a:ext cx="3744416" cy="25202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4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38936" cy="233285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Здание поодаль – детский сад,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Каждое утро встречает ребят. 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(Построен в 1992 году.)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 descr="C:\Users\Людмила Васильевна\Desktop\МЕТОД ПРОЕКТОВ\я-исследователь\детский сад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99630"/>
            <a:ext cx="3096344" cy="240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987008" cy="23328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Нам войны Отечественной не забыть,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Память героев у обелиска станем мы чтить.</a:t>
            </a:r>
            <a:endParaRPr lang="ru-RU" sz="2000" b="1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(Построен в 1998 году.)</a:t>
            </a:r>
            <a:endParaRPr lang="ru-RU" sz="20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 descr="DSCN380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717032"/>
            <a:ext cx="29523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131024" cy="16966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Есть в школе музей славы боевой.</a:t>
            </a:r>
            <a:endParaRPr lang="ru-RU" sz="2000" b="1" dirty="0" smtClean="0">
              <a:ea typeface="Calibri"/>
              <a:cs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Здесь о Победе народа узнает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школьник любой.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DSCN377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3168352" cy="24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275040" cy="18287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b="1" dirty="0" smtClean="0">
                <a:effectLst/>
                <a:latin typeface="Times New Roman"/>
                <a:ea typeface="Calibri"/>
                <a:cs typeface="Times New Roman"/>
              </a:rPr>
              <a:t>А вот и школа – светлый дом.</a:t>
            </a:r>
            <a:endParaRPr lang="ru-RU" sz="112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b="1" dirty="0" smtClean="0">
                <a:effectLst/>
                <a:latin typeface="Times New Roman"/>
                <a:ea typeface="Calibri"/>
                <a:cs typeface="Times New Roman"/>
              </a:rPr>
              <a:t>Мы учиться любим в нём.</a:t>
            </a:r>
            <a:endParaRPr lang="ru-RU" sz="112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b="1" dirty="0" smtClean="0">
                <a:effectLst/>
                <a:latin typeface="Times New Roman"/>
                <a:ea typeface="Calibri"/>
                <a:cs typeface="Times New Roman"/>
              </a:rPr>
              <a:t>В школе многое узнаем </a:t>
            </a:r>
            <a:endParaRPr lang="ru-RU" sz="112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b="1" dirty="0" smtClean="0">
                <a:effectLst/>
                <a:latin typeface="Times New Roman"/>
                <a:ea typeface="Calibri"/>
                <a:cs typeface="Times New Roman"/>
              </a:rPr>
              <a:t>о своём любимом крае. </a:t>
            </a:r>
            <a:endParaRPr lang="ru-RU" sz="112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(Школа построена в 1994 году.)</a:t>
            </a:r>
            <a:endParaRPr lang="ru-RU" sz="112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9" descr="IMG_337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56720"/>
            <a:ext cx="3374745" cy="25202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935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38936" cy="23328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У школы  располагается стадион.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Площадку спортивную вмещает он.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Любит играть и бегать здесь детвора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До вечера с раннего утра.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6" name="Picture 5" descr="C:\Documents and Settings\Admin.MICROSOF-D4BF48\Рабочий стол\фото лагерь\1 день\DSCN295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0003" t="29494" b="34279"/>
          <a:stretch>
            <a:fillRect/>
          </a:stretch>
        </p:blipFill>
        <p:spPr bwMode="auto">
          <a:xfrm>
            <a:off x="4139952" y="3212976"/>
            <a:ext cx="445572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408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1363" y="4653136"/>
            <a:ext cx="2952328" cy="18722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8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https://pp.vk.me/c628828/v628828321/257b4/qFdHmn4HbX0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291264" cy="636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571184" cy="16966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За ним в лесу  экологическая тропа.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Узнать всё о природе поможет она.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 descr="C:\Users\Людмила Васильевна\Desktop\МЕТОД ПРОЕКТОВ\я-исследователь\экологическая тропа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24" y="2780928"/>
            <a:ext cx="3312368" cy="205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юдмила Васильевна\Desktop\МЕТОД ПРОЕКТОВ\я-исследователь\экологич тропа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60" y="4581128"/>
            <a:ext cx="3110978" cy="1986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1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27168" cy="23328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Предлагаем деревню Калининскую всем посетить.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Уверены -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сможем вас удивить.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Много в ней славных уголков,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Каждый порадовать непременно готов!</a:t>
            </a:r>
            <a:endParaRPr lang="ru-RU" sz="20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5" descr="IMG_338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600400" cy="187220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969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  <a:latin typeface="Times New Roman"/>
                <a:ea typeface="Times New Roman"/>
              </a:rPr>
              <a:t>Путеводитель по деревне Калининская.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Добро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пожаловать!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5373216"/>
            <a:ext cx="442392" cy="7529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1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5373216"/>
            <a:ext cx="442392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Людмила Васильевна\Desktop\МЕТОД ПРОЕКТОВ\я-исследователь\ДОКУМЕНТЫ НА КОНКУРС\ПУТЕВОДИТЕЛ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9495" r="28588" b="19596"/>
          <a:stretch/>
        </p:blipFill>
        <p:spPr bwMode="auto">
          <a:xfrm>
            <a:off x="4788024" y="764704"/>
            <a:ext cx="2299856" cy="4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Спасибо за внимание.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5373216"/>
            <a:ext cx="442392" cy="7529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4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Объект исследования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 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достопримечательности деревни Калининская.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Предмет исследования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– важность этих объектов для жителей.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Цель исследования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 сбор информации для Путеводителя.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0622" y="5877272"/>
            <a:ext cx="145177" cy="2488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5949280"/>
            <a:ext cx="442392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8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0"/>
            <a:ext cx="919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адачи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1.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Выяснить историю возникновения деревни Калининская.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2.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Узнать, по какому  маршруту можно провести гостей нашей деревни.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3.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Подумать, в какой форме можно собрать всю информацию об изученной теме.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1960" y="5661248"/>
            <a:ext cx="283840" cy="4649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5661248"/>
            <a:ext cx="442392" cy="4649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6" name="Рисунок 5" descr="http://poznaymir.moy.su/0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1841500" cy="222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7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раеведческий музей имени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Яборова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 Ивана Афанасьевича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Людмила Васильевна\Desktop\DSCN0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0"/>
            <a:ext cx="8568952" cy="43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сторико- демографический  справочник 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Жеребцова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Игоря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Любомировича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«Где ты живёшь: населённые пункты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Республики Коми».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 Васильевна\Desktop\МЕТОД ПРОЕКТОВ\я-исследователь\ДОКУМЕНТЫ НА КОНКУРС\DSC008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14950" r="13214" b="9091"/>
          <a:stretch/>
        </p:blipFill>
        <p:spPr bwMode="auto">
          <a:xfrm>
            <a:off x="5570899" y="2060848"/>
            <a:ext cx="3177565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Калининская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 Васильевна\Desktop\МЕТОД ПРОЕКТОВ\я-исследователь\ДОКУМЕНТЫ НА КОНКУРС\DSC008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5" t="9738" r="56609" b="4751"/>
          <a:stretch/>
        </p:blipFill>
        <p:spPr bwMode="auto">
          <a:xfrm rot="16200000">
            <a:off x="3300400" y="-555985"/>
            <a:ext cx="2687216" cy="67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0737943"/>
              </p:ext>
            </p:extLst>
          </p:nvPr>
        </p:nvGraphicFramePr>
        <p:xfrm>
          <a:off x="457200" y="116630"/>
          <a:ext cx="8579296" cy="6654732"/>
        </p:xfrm>
        <a:graphic>
          <a:graphicData uri="http://schemas.openxmlformats.org/drawingml/2006/table">
            <a:tbl>
              <a:tblPr firstRow="1" firstCol="1" bandRow="1"/>
              <a:tblGrid>
                <a:gridCol w="1512704"/>
                <a:gridCol w="1573787"/>
                <a:gridCol w="2935345"/>
                <a:gridCol w="2557460"/>
              </a:tblGrid>
              <a:tr h="152373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опроса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Сколько лет деревне Калининская?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чём красота нашей деревни?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места в деревне вы считаете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самыми  важными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Река Луза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Школа, ФАП, стадион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5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Сосны, река, мост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Обелиск павшим в Великой Отечественной войне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Сосновый бор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ФАП, детский сад, школа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Тыдор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(деревня возле озера)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Стадион, школа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Река Луза, мост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Библиотека, клуб, школа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Вековые сосны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Стадион, школа, детский сад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Река Луза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Уютный магазин «Калинушка»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Весной большая вода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Просторные улицы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Клуб, стадион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7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Река, сосны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обелиск, стадион,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6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Вывод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 человек из 10 не знают ответа на вопрос, только один из опрошенных смог сказать правильную дату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Река Луза – 5 ответов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Сосны, сосновый бор – 4 человека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Мост – 2 человека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Большая вода – 1 чел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Просторные улицы-1 человек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Стадион – 5 человек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 – 4 человека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 – 3 человека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ФАП – 2 человека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Обелиск павшим воинам – 2 человека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Библиотека – 1 человек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Магазин «Калинушка» - 1 человек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Клуб – 1 человек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37" marR="35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5661248"/>
            <a:ext cx="154360" cy="4649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9916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для презентаций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7" y="116632"/>
            <a:ext cx="8795681" cy="6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кскурсионный  маршрут по деревне Калининская: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1.Начало – мост через речку Луза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2.Далее клуб и библиотека.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3. Магазины.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4. Новое здание – ФАП 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5. Детский сад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6. Обелиск погибшим воинам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7.В конце деревни – школа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8. Стадион 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9.Экологическая тропа.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/>
            </a:r>
            <a:br>
              <a:rPr lang="ru-RU" sz="2800" b="1" dirty="0">
                <a:ea typeface="Calibri"/>
                <a:cs typeface="Times New Roman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http://poznaymir.moy.su/plan.jpe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64" y="3286975"/>
            <a:ext cx="3048000" cy="301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3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530</Words>
  <Application>Microsoft Office PowerPoint</Application>
  <PresentationFormat>Экран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                    Муниципальное бюджетное общеобразовательное  учреждение  «Основная  общеобразовательная школа» д. Калининская Прилузского  района Республики Коми      Путеводитель по деревне  Калининская. Исследовательская работа  по  социально – педагогическому направлению.                                                                                   Автор: Захарова                                                                                         Ксения Руслановна,                                                                                                                                обучающаяся 3 класса                                                                     Руководитель: Беляева    Лидия Михайловна,                        учитель начальных классов.       </vt:lpstr>
      <vt:lpstr> </vt:lpstr>
      <vt:lpstr>         Объект исследования   -   достопримечательности деревни Калининская.   Предмет исследования – важность этих объектов для жителей.  Цель исследования:  сбор информации для Путеводителя. </vt:lpstr>
      <vt:lpstr>     Задачи: 1. Выяснить историю возникновения деревни Калининская. 2.Узнать, по какому  маршруту можно провести гостей нашей деревни. 3. Подумать, в какой форме можно собрать всю информацию об изученной теме.</vt:lpstr>
      <vt:lpstr>Краеведческий музей имени Яборова Ивана Афанасьевича</vt:lpstr>
      <vt:lpstr>  Историко- демографический  справочник   Жеребцова Игоря Любомировича  «Где ты живёшь: населённые пункты  Республики Коми». </vt:lpstr>
      <vt:lpstr>Калининская</vt:lpstr>
      <vt:lpstr> </vt:lpstr>
      <vt:lpstr>           Экскурсионный  маршрут по деревне Калининская: 1.Начало – мост через речку Луза 2.Далее клуб и библиотека. 3. Магазины. 4. Новое здание – ФАП  5. Детский сад 6. Обелиск погибшим воинам 7.В конце деревни – школа 8. Стадион  9.Экологическая тропа.  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Путеводитель по деревне Калининская.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Васильевна</dc:creator>
  <cp:lastModifiedBy>Людмила Васильевна</cp:lastModifiedBy>
  <cp:revision>43</cp:revision>
  <dcterms:created xsi:type="dcterms:W3CDTF">2015-11-28T15:46:10Z</dcterms:created>
  <dcterms:modified xsi:type="dcterms:W3CDTF">2015-11-29T16:04:37Z</dcterms:modified>
</cp:coreProperties>
</file>